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62" r:id="rId5"/>
    <p:sldId id="259" r:id="rId6"/>
    <p:sldId id="263" r:id="rId7"/>
    <p:sldId id="264" r:id="rId8"/>
    <p:sldId id="257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218C"/>
    <a:srgbClr val="942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3"/>
    <p:restoredTop sz="94685"/>
  </p:normalViewPr>
  <p:slideViewPr>
    <p:cSldViewPr snapToGrid="0" snapToObjects="1">
      <p:cViewPr varScale="1">
        <p:scale>
          <a:sx n="189" d="100"/>
          <a:sy n="189" d="100"/>
        </p:scale>
        <p:origin x="18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489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91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4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48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665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573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2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500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92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17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19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834EA-55C4-354C-8F4F-632F0E38045F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18337-C3EC-E646-B8C6-5A9C1C3DE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10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493" y="2672862"/>
            <a:ext cx="5412778" cy="41851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812" y="0"/>
            <a:ext cx="2152140" cy="1519873"/>
          </a:xfrm>
          <a:prstGeom prst="rect">
            <a:avLst/>
          </a:prstGeom>
        </p:spPr>
      </p:pic>
      <p:sp>
        <p:nvSpPr>
          <p:cNvPr id="6" name="Down Arrow 5"/>
          <p:cNvSpPr/>
          <p:nvPr/>
        </p:nvSpPr>
        <p:spPr>
          <a:xfrm>
            <a:off x="6259615" y="1603999"/>
            <a:ext cx="302533" cy="1334586"/>
          </a:xfrm>
          <a:prstGeom prst="downArrow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5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06327" y="-1354248"/>
            <a:ext cx="3008615" cy="54212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49" y="3023840"/>
            <a:ext cx="5421273" cy="367279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100853" y="2991569"/>
            <a:ext cx="636718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47364" y="2778858"/>
            <a:ext cx="3802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(a)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2437746" y="6613416"/>
            <a:ext cx="3882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(b)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866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48" y="574096"/>
            <a:ext cx="10535771" cy="62839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9112" y="24799"/>
            <a:ext cx="4004777" cy="4840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144" y="-5652"/>
            <a:ext cx="2603497" cy="5841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054" y="1072"/>
            <a:ext cx="3065927" cy="2246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269" y="177567"/>
            <a:ext cx="1086224" cy="17855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662" y="987137"/>
            <a:ext cx="3039214" cy="4230322"/>
          </a:xfrm>
          <a:prstGeom prst="rect">
            <a:avLst/>
          </a:prstGeom>
          <a:ln w="22225">
            <a:solidFill>
              <a:schemeClr val="tx1"/>
            </a:solidFill>
          </a:ln>
          <a:effectLst>
            <a:outerShdw blurRad="50800" dist="114300" dir="2700000" algn="tl" rotWithShape="0">
              <a:schemeClr val="bg2">
                <a:lumMod val="50000"/>
                <a:alpha val="40000"/>
              </a:scheme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10" name="Bent Arrow 9"/>
          <p:cNvSpPr/>
          <p:nvPr/>
        </p:nvSpPr>
        <p:spPr>
          <a:xfrm>
            <a:off x="502509" y="1148862"/>
            <a:ext cx="2459522" cy="1286179"/>
          </a:xfrm>
          <a:prstGeom prst="bentArrow">
            <a:avLst>
              <a:gd name="adj1" fmla="val 5867"/>
              <a:gd name="adj2" fmla="val 8887"/>
              <a:gd name="adj3" fmla="val 10862"/>
              <a:gd name="adj4" fmla="val 77466"/>
            </a:avLst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50800" dir="5400000" algn="ctr" rotWithShape="0">
              <a:schemeClr val="bg2">
                <a:lumMod val="75000"/>
              </a:scheme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56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203" y="8993"/>
            <a:ext cx="3065927" cy="2246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487" y="193955"/>
            <a:ext cx="1086224" cy="17855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6112"/>
            <a:ext cx="10542494" cy="628884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11220"/>
            <a:ext cx="2517588" cy="52896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0658" y="-5497"/>
            <a:ext cx="2501153" cy="57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34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"/>
            <a:ext cx="12192000" cy="593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457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120" y="491369"/>
            <a:ext cx="11717095" cy="5740302"/>
          </a:xfrm>
        </p:spPr>
      </p:pic>
    </p:spTree>
    <p:extLst>
      <p:ext uri="{BB962C8B-B14F-4D97-AF65-F5344CB8AC3E}">
        <p14:creationId xmlns:p14="http://schemas.microsoft.com/office/powerpoint/2010/main" val="1302343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04" y="520700"/>
            <a:ext cx="11855195" cy="565345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rot="16200000">
            <a:off x="-751894" y="3317313"/>
            <a:ext cx="1886735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en-US" sz="1400" dirty="0">
                <a:latin typeface="Arial Black" charset="0"/>
                <a:ea typeface="ＭＳ Ｐゴシック" charset="-128"/>
                <a:cs typeface="Arial Black" charset="0"/>
              </a:rPr>
              <a:t>CPU temperature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 rot="16200000">
            <a:off x="5410538" y="3193538"/>
            <a:ext cx="1886735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en-US" sz="1400" dirty="0">
                <a:latin typeface="Arial Black" charset="0"/>
                <a:ea typeface="ＭＳ Ｐゴシック" charset="-128"/>
                <a:cs typeface="Arial Black" charset="0"/>
              </a:rPr>
              <a:t>CPU temperature</a:t>
            </a:r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8657031" y="6150709"/>
            <a:ext cx="1190069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en-US" sz="1400" dirty="0">
                <a:latin typeface="Arial Black" charset="0"/>
                <a:ea typeface="ＭＳ Ｐゴシック" charset="-128"/>
                <a:cs typeface="Arial Black" charset="0"/>
              </a:rPr>
              <a:t>Fan speed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2447707" y="6150709"/>
            <a:ext cx="1190069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en-US" sz="1400" dirty="0">
                <a:latin typeface="Arial Black" charset="0"/>
                <a:ea typeface="ＭＳ Ｐゴシック" charset="-128"/>
                <a:cs typeface="Arial Black" charset="0"/>
              </a:rPr>
              <a:t>Fan speed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6703185" y="5681711"/>
            <a:ext cx="134844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en-US" sz="1200" smtClean="0">
                <a:solidFill>
                  <a:srgbClr val="C2218C"/>
                </a:solidFill>
                <a:latin typeface="Arial Black" charset="0"/>
                <a:ea typeface="ＭＳ Ｐゴシック" charset="-128"/>
                <a:cs typeface="Arial Black" charset="0"/>
              </a:rPr>
              <a:t>Compute 4-17</a:t>
            </a:r>
            <a:endParaRPr lang="en-US" sz="1200" dirty="0">
              <a:solidFill>
                <a:srgbClr val="C221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891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1079"/>
            <a:ext cx="10609385" cy="687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3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3" y="0"/>
            <a:ext cx="1211552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400" y="808892"/>
            <a:ext cx="3356247" cy="763954"/>
          </a:xfrm>
          <a:prstGeom prst="rect">
            <a:avLst/>
          </a:prstGeom>
          <a:ln w="47625">
            <a:solidFill>
              <a:srgbClr val="C00000"/>
            </a:solidFill>
          </a:ln>
        </p:spPr>
      </p:pic>
      <p:sp>
        <p:nvSpPr>
          <p:cNvPr id="6" name="Bent Arrow 5"/>
          <p:cNvSpPr/>
          <p:nvPr/>
        </p:nvSpPr>
        <p:spPr>
          <a:xfrm>
            <a:off x="7641220" y="2453914"/>
            <a:ext cx="2086709" cy="2227385"/>
          </a:xfrm>
          <a:prstGeom prst="bentArrow">
            <a:avLst>
              <a:gd name="adj1" fmla="val 5867"/>
              <a:gd name="adj2" fmla="val 8887"/>
              <a:gd name="adj3" fmla="val 10862"/>
              <a:gd name="adj4" fmla="val 77466"/>
            </a:avLst>
          </a:prstGeom>
          <a:solidFill>
            <a:srgbClr val="C00000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53062" y="1630922"/>
            <a:ext cx="3896338" cy="353943"/>
          </a:xfrm>
          <a:prstGeom prst="rect">
            <a:avLst/>
          </a:prstGeom>
          <a:solidFill>
            <a:schemeClr val="bg1">
              <a:alpha val="6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700" b="1" dirty="0" smtClean="0">
                <a:solidFill>
                  <a:srgbClr val="C00000"/>
                </a:solidFill>
              </a:rPr>
              <a:t>Filter CPUs with </a:t>
            </a:r>
            <a:r>
              <a:rPr lang="en-US" sz="1700" b="1" dirty="0">
                <a:solidFill>
                  <a:srgbClr val="C00000"/>
                </a:solidFill>
              </a:rPr>
              <a:t>∆ </a:t>
            </a:r>
            <a:r>
              <a:rPr lang="en-US" sz="1700" b="1" dirty="0" smtClean="0">
                <a:solidFill>
                  <a:srgbClr val="C00000"/>
                </a:solidFill>
              </a:rPr>
              <a:t>temperature &gt; 35 F  </a:t>
            </a:r>
            <a:endParaRPr lang="en-US" sz="17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577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24</Words>
  <Application>Microsoft Macintosh PowerPoint</Application>
  <PresentationFormat>Widescreen</PresentationFormat>
  <Paragraphs>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ＭＳ Ｐゴシック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dcterms:created xsi:type="dcterms:W3CDTF">2018-10-30T00:07:51Z</dcterms:created>
  <dcterms:modified xsi:type="dcterms:W3CDTF">2018-11-01T03:24:57Z</dcterms:modified>
</cp:coreProperties>
</file>

<file path=docProps/thumbnail.jpeg>
</file>